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56548-06B9-4E89-863B-6C64C6004E2D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05CE6-43C0-4E19-9EC1-D9102AA424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21 Sept 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</a:t>
            </a:r>
          </a:p>
          <a:p>
            <a:r>
              <a:rPr lang="en-US" dirty="0" smtClean="0"/>
              <a:t>NSTA Surveys</a:t>
            </a:r>
          </a:p>
          <a:p>
            <a:r>
              <a:rPr lang="en-US" dirty="0" smtClean="0"/>
              <a:t>Indirect measurement lab introduction</a:t>
            </a:r>
          </a:p>
          <a:p>
            <a:r>
              <a:rPr lang="en-US" dirty="0" smtClean="0"/>
              <a:t>Lesson – Linear motion concepts review (v = d/t)</a:t>
            </a:r>
          </a:p>
          <a:p>
            <a:r>
              <a:rPr lang="en-US" dirty="0" smtClean="0"/>
              <a:t>Homework – Read entire lab handout (notebook quiz at start </a:t>
            </a:r>
            <a:r>
              <a:rPr lang="en-US" smtClean="0"/>
              <a:t>of class)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22 Sept 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Today: </a:t>
            </a:r>
          </a:p>
          <a:p>
            <a:r>
              <a:rPr lang="en-US" dirty="0" smtClean="0"/>
              <a:t>If Sunny: Indirect measurement Lab</a:t>
            </a:r>
          </a:p>
          <a:p>
            <a:r>
              <a:rPr lang="en-US" dirty="0" smtClean="0"/>
              <a:t>If Cloudy: Measurement team challenge</a:t>
            </a:r>
          </a:p>
          <a:p>
            <a:r>
              <a:rPr lang="en-US" dirty="0" smtClean="0"/>
              <a:t>(It looks like Friday is the best chance for sun this week </a:t>
            </a:r>
            <a:r>
              <a:rPr lang="en-US" dirty="0" smtClean="0">
                <a:sym typeface="Wingdings" pitchFamily="2" charset="2"/>
              </a:rPr>
              <a:t>)</a:t>
            </a:r>
          </a:p>
          <a:p>
            <a:r>
              <a:rPr lang="en-US" dirty="0" smtClean="0"/>
              <a:t>FYI: </a:t>
            </a:r>
            <a:r>
              <a:rPr lang="en-US" dirty="0" smtClean="0"/>
              <a:t>tonight </a:t>
            </a:r>
            <a:r>
              <a:rPr lang="en-US" dirty="0" smtClean="0"/>
              <a:t>=  BTS night – 10 point assignment grade for any one who’s parent (or other responsible adult) comes to learn about what we are doing this year!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 Lab Quiz</a:t>
            </a:r>
            <a:br>
              <a:rPr lang="en-US" dirty="0" smtClean="0"/>
            </a:br>
            <a:r>
              <a:rPr lang="en-US" sz="2700" dirty="0" smtClean="0"/>
              <a:t>Please date your page and answer the following questions in your composition book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What tool(s) do you need to bring outside with you?</a:t>
            </a:r>
          </a:p>
          <a:p>
            <a:r>
              <a:rPr lang="en-US" dirty="0" smtClean="0"/>
              <a:t>What do you have to measure </a:t>
            </a:r>
            <a:r>
              <a:rPr lang="en-US" b="1" dirty="0" smtClean="0"/>
              <a:t>directly</a:t>
            </a:r>
            <a:r>
              <a:rPr lang="en-US" dirty="0" smtClean="0"/>
              <a:t>, in order to </a:t>
            </a:r>
            <a:r>
              <a:rPr lang="en-US" b="1" dirty="0" smtClean="0"/>
              <a:t>indirectly</a:t>
            </a:r>
            <a:r>
              <a:rPr lang="en-US" dirty="0" smtClean="0"/>
              <a:t> determine the height of a tree?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Team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 the first to complete the following text questions for a 10 point bonus on your in-class grade (8 for 2</a:t>
            </a:r>
            <a:r>
              <a:rPr lang="en-US" baseline="30000" dirty="0" smtClean="0"/>
              <a:t>nd</a:t>
            </a:r>
            <a:r>
              <a:rPr lang="en-US" dirty="0" smtClean="0"/>
              <a:t> place, 6 for 3</a:t>
            </a:r>
            <a:r>
              <a:rPr lang="en-US" baseline="30000" dirty="0" smtClean="0"/>
              <a:t>rd</a:t>
            </a:r>
            <a:r>
              <a:rPr lang="en-US" dirty="0" smtClean="0"/>
              <a:t> etc.)</a:t>
            </a:r>
          </a:p>
          <a:p>
            <a:r>
              <a:rPr lang="en-US" dirty="0" smtClean="0"/>
              <a:t>Page 28: #s 16, 18, 22, 28, 30, 41</a:t>
            </a:r>
          </a:p>
          <a:p>
            <a:r>
              <a:rPr lang="en-US" dirty="0" smtClean="0"/>
              <a:t>All group members should have answers written in their notebooks. One notebook should be extra neat, and serve as the master to be checked for accuracy</a:t>
            </a:r>
          </a:p>
          <a:p>
            <a:r>
              <a:rPr lang="en-US" dirty="0" smtClean="0"/>
              <a:t>You can have up to 4 team members and pick your own team (this time).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232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Honors Physics 21 Sept 09</vt:lpstr>
      <vt:lpstr>Honors Physics 22 Sept 09</vt:lpstr>
      <vt:lpstr>Measurement Lab Quiz Please date your page and answer the following questions in your composition book</vt:lpstr>
      <vt:lpstr>Measurement Team Challenge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21 Sept 09</dc:title>
  <dc:creator>sebastian interlandi</dc:creator>
  <cp:lastModifiedBy>sebastian interlandi</cp:lastModifiedBy>
  <cp:revision>4</cp:revision>
  <dcterms:created xsi:type="dcterms:W3CDTF">2009-09-21T11:29:06Z</dcterms:created>
  <dcterms:modified xsi:type="dcterms:W3CDTF">2009-09-22T18:25:55Z</dcterms:modified>
</cp:coreProperties>
</file>